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66" r:id="rId2"/>
    <p:sldId id="257" r:id="rId3"/>
    <p:sldId id="258" r:id="rId4"/>
    <p:sldId id="261" r:id="rId5"/>
    <p:sldId id="260" r:id="rId6"/>
    <p:sldId id="259" r:id="rId7"/>
    <p:sldId id="263" r:id="rId8"/>
    <p:sldId id="264"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083" autoAdjust="0"/>
    <p:restoredTop sz="94660"/>
  </p:normalViewPr>
  <p:slideViewPr>
    <p:cSldViewPr snapToGrid="0">
      <p:cViewPr varScale="1">
        <p:scale>
          <a:sx n="83" d="100"/>
          <a:sy n="83" d="100"/>
        </p:scale>
        <p:origin x="804" y="3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410C2B-CFCE-4AB7-BC73-F2C978CF2F06}" type="datetimeFigureOut">
              <a:rPr lang="en-PH" smtClean="0"/>
              <a:t>07/12/2025</a:t>
            </a:fld>
            <a:endParaRPr lang="en-P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68C292-3B61-4AA0-801D-23C16B8C477A}" type="slidenum">
              <a:rPr lang="en-PH" smtClean="0"/>
              <a:t>‹#›</a:t>
            </a:fld>
            <a:endParaRPr lang="en-PH"/>
          </a:p>
        </p:txBody>
      </p:sp>
    </p:spTree>
    <p:extLst>
      <p:ext uri="{BB962C8B-B14F-4D97-AF65-F5344CB8AC3E}">
        <p14:creationId xmlns:p14="http://schemas.microsoft.com/office/powerpoint/2010/main" val="641005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206F7-0B62-4C63-7145-E9614D3691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64576-E768-1EB6-BF27-A5900CC417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41F1AC-D167-FA2F-6517-CF531213A9BF}"/>
              </a:ext>
            </a:extLst>
          </p:cNvPr>
          <p:cNvSpPr>
            <a:spLocks noGrp="1"/>
          </p:cNvSpPr>
          <p:nvPr>
            <p:ph type="body" idx="1"/>
          </p:nvPr>
        </p:nvSpPr>
        <p:spPr/>
        <p:txBody>
          <a:bodyPr/>
          <a:lstStyle/>
          <a:p>
            <a:endParaRPr lang="en-PH" dirty="0"/>
          </a:p>
        </p:txBody>
      </p:sp>
      <p:sp>
        <p:nvSpPr>
          <p:cNvPr id="4" name="Slide Number Placeholder 3">
            <a:extLst>
              <a:ext uri="{FF2B5EF4-FFF2-40B4-BE49-F238E27FC236}">
                <a16:creationId xmlns:a16="http://schemas.microsoft.com/office/drawing/2014/main" id="{995D0240-F298-D892-0D6B-0FFE111C35DE}"/>
              </a:ext>
            </a:extLst>
          </p:cNvPr>
          <p:cNvSpPr>
            <a:spLocks noGrp="1"/>
          </p:cNvSpPr>
          <p:nvPr>
            <p:ph type="sldNum" sz="quarter" idx="5"/>
          </p:nvPr>
        </p:nvSpPr>
        <p:spPr/>
        <p:txBody>
          <a:bodyPr/>
          <a:lstStyle/>
          <a:p>
            <a:fld id="{1E68C292-3B61-4AA0-801D-23C16B8C477A}" type="slidenum">
              <a:rPr lang="en-PH" smtClean="0"/>
              <a:t>1</a:t>
            </a:fld>
            <a:endParaRPr lang="en-PH"/>
          </a:p>
        </p:txBody>
      </p:sp>
    </p:spTree>
    <p:extLst>
      <p:ext uri="{BB962C8B-B14F-4D97-AF65-F5344CB8AC3E}">
        <p14:creationId xmlns:p14="http://schemas.microsoft.com/office/powerpoint/2010/main" val="31304808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254F2-F67D-EE6C-C1DC-3504A2F32FC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H"/>
          </a:p>
        </p:txBody>
      </p:sp>
      <p:sp>
        <p:nvSpPr>
          <p:cNvPr id="3" name="Subtitle 2">
            <a:extLst>
              <a:ext uri="{FF2B5EF4-FFF2-40B4-BE49-F238E27FC236}">
                <a16:creationId xmlns:a16="http://schemas.microsoft.com/office/drawing/2014/main" id="{C9CA2C07-2392-D9D4-FC3A-1D3A64D28A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H"/>
          </a:p>
        </p:txBody>
      </p:sp>
      <p:sp>
        <p:nvSpPr>
          <p:cNvPr id="4" name="Date Placeholder 3">
            <a:extLst>
              <a:ext uri="{FF2B5EF4-FFF2-40B4-BE49-F238E27FC236}">
                <a16:creationId xmlns:a16="http://schemas.microsoft.com/office/drawing/2014/main" id="{0AFE5F4B-63E1-C695-49CD-F078FA6BD102}"/>
              </a:ext>
            </a:extLst>
          </p:cNvPr>
          <p:cNvSpPr>
            <a:spLocks noGrp="1"/>
          </p:cNvSpPr>
          <p:nvPr>
            <p:ph type="dt" sz="half" idx="10"/>
          </p:nvPr>
        </p:nvSpPr>
        <p:spPr/>
        <p:txBody>
          <a:bodyPr/>
          <a:lstStyle/>
          <a:p>
            <a:fld id="{4F5C46BF-1A04-4803-ABA3-71B26B4C88C3}" type="datetimeFigureOut">
              <a:rPr lang="en-PH" smtClean="0"/>
              <a:t>07/12/2025</a:t>
            </a:fld>
            <a:endParaRPr lang="en-PH"/>
          </a:p>
        </p:txBody>
      </p:sp>
      <p:sp>
        <p:nvSpPr>
          <p:cNvPr id="5" name="Footer Placeholder 4">
            <a:extLst>
              <a:ext uri="{FF2B5EF4-FFF2-40B4-BE49-F238E27FC236}">
                <a16:creationId xmlns:a16="http://schemas.microsoft.com/office/drawing/2014/main" id="{40B391C4-D5AA-F5B5-B680-9704D411E713}"/>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01B725E3-8F8C-05D0-D067-0E800B49E5A9}"/>
              </a:ext>
            </a:extLst>
          </p:cNvPr>
          <p:cNvSpPr>
            <a:spLocks noGrp="1"/>
          </p:cNvSpPr>
          <p:nvPr>
            <p:ph type="sldNum" sz="quarter" idx="12"/>
          </p:nvPr>
        </p:nvSpPr>
        <p:spPr/>
        <p:txBody>
          <a:bodyPr/>
          <a:lstStyle/>
          <a:p>
            <a:fld id="{65E53A56-8F15-44A5-A5E0-487B654706BA}" type="slidenum">
              <a:rPr lang="en-PH" smtClean="0"/>
              <a:t>‹#›</a:t>
            </a:fld>
            <a:endParaRPr lang="en-PH"/>
          </a:p>
        </p:txBody>
      </p:sp>
    </p:spTree>
    <p:extLst>
      <p:ext uri="{BB962C8B-B14F-4D97-AF65-F5344CB8AC3E}">
        <p14:creationId xmlns:p14="http://schemas.microsoft.com/office/powerpoint/2010/main" val="3044958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D3098-23CE-1252-4DF7-C5E248AF0BC6}"/>
              </a:ext>
            </a:extLst>
          </p:cNvPr>
          <p:cNvSpPr>
            <a:spLocks noGrp="1"/>
          </p:cNvSpPr>
          <p:nvPr>
            <p:ph type="title"/>
          </p:nvPr>
        </p:nvSpPr>
        <p:spPr/>
        <p:txBody>
          <a:bodyPr/>
          <a:lstStyle/>
          <a:p>
            <a:r>
              <a:rPr lang="en-US"/>
              <a:t>Click to edit Master title style</a:t>
            </a:r>
            <a:endParaRPr lang="en-PH"/>
          </a:p>
        </p:txBody>
      </p:sp>
      <p:sp>
        <p:nvSpPr>
          <p:cNvPr id="3" name="Content Placeholder 2">
            <a:extLst>
              <a:ext uri="{FF2B5EF4-FFF2-40B4-BE49-F238E27FC236}">
                <a16:creationId xmlns:a16="http://schemas.microsoft.com/office/drawing/2014/main" id="{073415D9-F1FD-A479-7C97-B5A049B86CF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8D5F492B-339E-6FB0-9A55-5C5C89285FF7}"/>
              </a:ext>
            </a:extLst>
          </p:cNvPr>
          <p:cNvSpPr>
            <a:spLocks noGrp="1"/>
          </p:cNvSpPr>
          <p:nvPr>
            <p:ph type="dt" sz="half" idx="10"/>
          </p:nvPr>
        </p:nvSpPr>
        <p:spPr/>
        <p:txBody>
          <a:bodyPr/>
          <a:lstStyle/>
          <a:p>
            <a:fld id="{4F5C46BF-1A04-4803-ABA3-71B26B4C88C3}" type="datetimeFigureOut">
              <a:rPr lang="en-PH" smtClean="0"/>
              <a:t>07/12/2025</a:t>
            </a:fld>
            <a:endParaRPr lang="en-PH"/>
          </a:p>
        </p:txBody>
      </p:sp>
      <p:sp>
        <p:nvSpPr>
          <p:cNvPr id="5" name="Footer Placeholder 4">
            <a:extLst>
              <a:ext uri="{FF2B5EF4-FFF2-40B4-BE49-F238E27FC236}">
                <a16:creationId xmlns:a16="http://schemas.microsoft.com/office/drawing/2014/main" id="{AC1A9562-273F-3206-E38F-6DB94DBA608C}"/>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EF02376D-4EF3-5298-C810-95F9B1DBDE4B}"/>
              </a:ext>
            </a:extLst>
          </p:cNvPr>
          <p:cNvSpPr>
            <a:spLocks noGrp="1"/>
          </p:cNvSpPr>
          <p:nvPr>
            <p:ph type="sldNum" sz="quarter" idx="12"/>
          </p:nvPr>
        </p:nvSpPr>
        <p:spPr/>
        <p:txBody>
          <a:bodyPr/>
          <a:lstStyle/>
          <a:p>
            <a:fld id="{65E53A56-8F15-44A5-A5E0-487B654706BA}" type="slidenum">
              <a:rPr lang="en-PH" smtClean="0"/>
              <a:t>‹#›</a:t>
            </a:fld>
            <a:endParaRPr lang="en-PH"/>
          </a:p>
        </p:txBody>
      </p:sp>
    </p:spTree>
    <p:extLst>
      <p:ext uri="{BB962C8B-B14F-4D97-AF65-F5344CB8AC3E}">
        <p14:creationId xmlns:p14="http://schemas.microsoft.com/office/powerpoint/2010/main" val="3871354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43A43-D450-69E0-4D1A-0C3066DF94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H"/>
          </a:p>
        </p:txBody>
      </p:sp>
      <p:sp>
        <p:nvSpPr>
          <p:cNvPr id="3" name="Text Placeholder 2">
            <a:extLst>
              <a:ext uri="{FF2B5EF4-FFF2-40B4-BE49-F238E27FC236}">
                <a16:creationId xmlns:a16="http://schemas.microsoft.com/office/drawing/2014/main" id="{E3AA812C-3C67-7A47-1C87-214FF867F29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D76087-18FF-0365-F589-ACC527DC2AA3}"/>
              </a:ext>
            </a:extLst>
          </p:cNvPr>
          <p:cNvSpPr>
            <a:spLocks noGrp="1"/>
          </p:cNvSpPr>
          <p:nvPr>
            <p:ph type="dt" sz="half" idx="10"/>
          </p:nvPr>
        </p:nvSpPr>
        <p:spPr/>
        <p:txBody>
          <a:bodyPr/>
          <a:lstStyle/>
          <a:p>
            <a:fld id="{4F5C46BF-1A04-4803-ABA3-71B26B4C88C3}" type="datetimeFigureOut">
              <a:rPr lang="en-PH" smtClean="0"/>
              <a:t>07/12/2025</a:t>
            </a:fld>
            <a:endParaRPr lang="en-PH"/>
          </a:p>
        </p:txBody>
      </p:sp>
      <p:sp>
        <p:nvSpPr>
          <p:cNvPr id="5" name="Footer Placeholder 4">
            <a:extLst>
              <a:ext uri="{FF2B5EF4-FFF2-40B4-BE49-F238E27FC236}">
                <a16:creationId xmlns:a16="http://schemas.microsoft.com/office/drawing/2014/main" id="{3745B3CD-FFAC-4572-3716-2E809DFDF911}"/>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817FBE62-F21D-9E22-7F52-CFD6DED9AD7B}"/>
              </a:ext>
            </a:extLst>
          </p:cNvPr>
          <p:cNvSpPr>
            <a:spLocks noGrp="1"/>
          </p:cNvSpPr>
          <p:nvPr>
            <p:ph type="sldNum" sz="quarter" idx="12"/>
          </p:nvPr>
        </p:nvSpPr>
        <p:spPr/>
        <p:txBody>
          <a:bodyPr/>
          <a:lstStyle/>
          <a:p>
            <a:fld id="{65E53A56-8F15-44A5-A5E0-487B654706BA}" type="slidenum">
              <a:rPr lang="en-PH" smtClean="0"/>
              <a:t>‹#›</a:t>
            </a:fld>
            <a:endParaRPr lang="en-PH"/>
          </a:p>
        </p:txBody>
      </p:sp>
    </p:spTree>
    <p:extLst>
      <p:ext uri="{BB962C8B-B14F-4D97-AF65-F5344CB8AC3E}">
        <p14:creationId xmlns:p14="http://schemas.microsoft.com/office/powerpoint/2010/main" val="3486780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FA036-22B3-2587-5540-8CA611F806E2}"/>
              </a:ext>
            </a:extLst>
          </p:cNvPr>
          <p:cNvSpPr>
            <a:spLocks noGrp="1"/>
          </p:cNvSpPr>
          <p:nvPr>
            <p:ph type="title"/>
          </p:nvPr>
        </p:nvSpPr>
        <p:spPr/>
        <p:txBody>
          <a:bodyPr/>
          <a:lstStyle/>
          <a:p>
            <a:r>
              <a:rPr lang="en-US"/>
              <a:t>Click to edit Master title style</a:t>
            </a:r>
            <a:endParaRPr lang="en-PH"/>
          </a:p>
        </p:txBody>
      </p:sp>
      <p:sp>
        <p:nvSpPr>
          <p:cNvPr id="3" name="Content Placeholder 2">
            <a:extLst>
              <a:ext uri="{FF2B5EF4-FFF2-40B4-BE49-F238E27FC236}">
                <a16:creationId xmlns:a16="http://schemas.microsoft.com/office/drawing/2014/main" id="{C50D338E-CCA3-E880-38B9-6118AC766C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Content Placeholder 3">
            <a:extLst>
              <a:ext uri="{FF2B5EF4-FFF2-40B4-BE49-F238E27FC236}">
                <a16:creationId xmlns:a16="http://schemas.microsoft.com/office/drawing/2014/main" id="{23D682A3-DF7A-30D1-9F02-2178BF7134F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Date Placeholder 4">
            <a:extLst>
              <a:ext uri="{FF2B5EF4-FFF2-40B4-BE49-F238E27FC236}">
                <a16:creationId xmlns:a16="http://schemas.microsoft.com/office/drawing/2014/main" id="{256049AA-63E2-C818-D861-1A988ACACF87}"/>
              </a:ext>
            </a:extLst>
          </p:cNvPr>
          <p:cNvSpPr>
            <a:spLocks noGrp="1"/>
          </p:cNvSpPr>
          <p:nvPr>
            <p:ph type="dt" sz="half" idx="10"/>
          </p:nvPr>
        </p:nvSpPr>
        <p:spPr/>
        <p:txBody>
          <a:bodyPr/>
          <a:lstStyle/>
          <a:p>
            <a:fld id="{4F5C46BF-1A04-4803-ABA3-71B26B4C88C3}" type="datetimeFigureOut">
              <a:rPr lang="en-PH" smtClean="0"/>
              <a:t>07/12/2025</a:t>
            </a:fld>
            <a:endParaRPr lang="en-PH"/>
          </a:p>
        </p:txBody>
      </p:sp>
      <p:sp>
        <p:nvSpPr>
          <p:cNvPr id="6" name="Footer Placeholder 5">
            <a:extLst>
              <a:ext uri="{FF2B5EF4-FFF2-40B4-BE49-F238E27FC236}">
                <a16:creationId xmlns:a16="http://schemas.microsoft.com/office/drawing/2014/main" id="{82B06DB6-CF4E-C845-8F9E-10D4788EA517}"/>
              </a:ext>
            </a:extLst>
          </p:cNvPr>
          <p:cNvSpPr>
            <a:spLocks noGrp="1"/>
          </p:cNvSpPr>
          <p:nvPr>
            <p:ph type="ftr" sz="quarter" idx="11"/>
          </p:nvPr>
        </p:nvSpPr>
        <p:spPr/>
        <p:txBody>
          <a:bodyPr/>
          <a:lstStyle/>
          <a:p>
            <a:endParaRPr lang="en-PH"/>
          </a:p>
        </p:txBody>
      </p:sp>
      <p:sp>
        <p:nvSpPr>
          <p:cNvPr id="7" name="Slide Number Placeholder 6">
            <a:extLst>
              <a:ext uri="{FF2B5EF4-FFF2-40B4-BE49-F238E27FC236}">
                <a16:creationId xmlns:a16="http://schemas.microsoft.com/office/drawing/2014/main" id="{4D9D41EA-8D50-0BBC-128C-E5DFC25BC7EE}"/>
              </a:ext>
            </a:extLst>
          </p:cNvPr>
          <p:cNvSpPr>
            <a:spLocks noGrp="1"/>
          </p:cNvSpPr>
          <p:nvPr>
            <p:ph type="sldNum" sz="quarter" idx="12"/>
          </p:nvPr>
        </p:nvSpPr>
        <p:spPr/>
        <p:txBody>
          <a:bodyPr/>
          <a:lstStyle/>
          <a:p>
            <a:fld id="{65E53A56-8F15-44A5-A5E0-487B654706BA}" type="slidenum">
              <a:rPr lang="en-PH" smtClean="0"/>
              <a:t>‹#›</a:t>
            </a:fld>
            <a:endParaRPr lang="en-PH"/>
          </a:p>
        </p:txBody>
      </p:sp>
    </p:spTree>
    <p:extLst>
      <p:ext uri="{BB962C8B-B14F-4D97-AF65-F5344CB8AC3E}">
        <p14:creationId xmlns:p14="http://schemas.microsoft.com/office/powerpoint/2010/main" val="2898016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8699E-2261-CA54-2A9F-E85C52ABDD4E}"/>
              </a:ext>
            </a:extLst>
          </p:cNvPr>
          <p:cNvSpPr>
            <a:spLocks noGrp="1"/>
          </p:cNvSpPr>
          <p:nvPr>
            <p:ph type="title"/>
          </p:nvPr>
        </p:nvSpPr>
        <p:spPr>
          <a:xfrm>
            <a:off x="839788" y="365125"/>
            <a:ext cx="10515600" cy="1325563"/>
          </a:xfrm>
        </p:spPr>
        <p:txBody>
          <a:bodyPr/>
          <a:lstStyle/>
          <a:p>
            <a:r>
              <a:rPr lang="en-US"/>
              <a:t>Click to edit Master title style</a:t>
            </a:r>
            <a:endParaRPr lang="en-PH"/>
          </a:p>
        </p:txBody>
      </p:sp>
      <p:sp>
        <p:nvSpPr>
          <p:cNvPr id="3" name="Text Placeholder 2">
            <a:extLst>
              <a:ext uri="{FF2B5EF4-FFF2-40B4-BE49-F238E27FC236}">
                <a16:creationId xmlns:a16="http://schemas.microsoft.com/office/drawing/2014/main" id="{8134CBFE-5596-CBA5-DD9B-5184991956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40F692-046D-5615-B61F-595F82F5D52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Text Placeholder 4">
            <a:extLst>
              <a:ext uri="{FF2B5EF4-FFF2-40B4-BE49-F238E27FC236}">
                <a16:creationId xmlns:a16="http://schemas.microsoft.com/office/drawing/2014/main" id="{BA1B8EB5-8F66-1D1A-A03C-14E205A71C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4D3CF6-0BC8-28D1-88DA-27280163F63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7" name="Date Placeholder 6">
            <a:extLst>
              <a:ext uri="{FF2B5EF4-FFF2-40B4-BE49-F238E27FC236}">
                <a16:creationId xmlns:a16="http://schemas.microsoft.com/office/drawing/2014/main" id="{002DBD3C-C992-26BA-8614-272A7F94E5D6}"/>
              </a:ext>
            </a:extLst>
          </p:cNvPr>
          <p:cNvSpPr>
            <a:spLocks noGrp="1"/>
          </p:cNvSpPr>
          <p:nvPr>
            <p:ph type="dt" sz="half" idx="10"/>
          </p:nvPr>
        </p:nvSpPr>
        <p:spPr/>
        <p:txBody>
          <a:bodyPr/>
          <a:lstStyle/>
          <a:p>
            <a:fld id="{4F5C46BF-1A04-4803-ABA3-71B26B4C88C3}" type="datetimeFigureOut">
              <a:rPr lang="en-PH" smtClean="0"/>
              <a:t>07/12/2025</a:t>
            </a:fld>
            <a:endParaRPr lang="en-PH"/>
          </a:p>
        </p:txBody>
      </p:sp>
      <p:sp>
        <p:nvSpPr>
          <p:cNvPr id="8" name="Footer Placeholder 7">
            <a:extLst>
              <a:ext uri="{FF2B5EF4-FFF2-40B4-BE49-F238E27FC236}">
                <a16:creationId xmlns:a16="http://schemas.microsoft.com/office/drawing/2014/main" id="{9880B722-1051-697A-2CA0-156AC17B8D41}"/>
              </a:ext>
            </a:extLst>
          </p:cNvPr>
          <p:cNvSpPr>
            <a:spLocks noGrp="1"/>
          </p:cNvSpPr>
          <p:nvPr>
            <p:ph type="ftr" sz="quarter" idx="11"/>
          </p:nvPr>
        </p:nvSpPr>
        <p:spPr/>
        <p:txBody>
          <a:bodyPr/>
          <a:lstStyle/>
          <a:p>
            <a:endParaRPr lang="en-PH"/>
          </a:p>
        </p:txBody>
      </p:sp>
      <p:sp>
        <p:nvSpPr>
          <p:cNvPr id="9" name="Slide Number Placeholder 8">
            <a:extLst>
              <a:ext uri="{FF2B5EF4-FFF2-40B4-BE49-F238E27FC236}">
                <a16:creationId xmlns:a16="http://schemas.microsoft.com/office/drawing/2014/main" id="{4D24E652-E560-4945-A672-142D7501217D}"/>
              </a:ext>
            </a:extLst>
          </p:cNvPr>
          <p:cNvSpPr>
            <a:spLocks noGrp="1"/>
          </p:cNvSpPr>
          <p:nvPr>
            <p:ph type="sldNum" sz="quarter" idx="12"/>
          </p:nvPr>
        </p:nvSpPr>
        <p:spPr/>
        <p:txBody>
          <a:bodyPr/>
          <a:lstStyle/>
          <a:p>
            <a:fld id="{65E53A56-8F15-44A5-A5E0-487B654706BA}" type="slidenum">
              <a:rPr lang="en-PH" smtClean="0"/>
              <a:t>‹#›</a:t>
            </a:fld>
            <a:endParaRPr lang="en-PH"/>
          </a:p>
        </p:txBody>
      </p:sp>
    </p:spTree>
    <p:extLst>
      <p:ext uri="{BB962C8B-B14F-4D97-AF65-F5344CB8AC3E}">
        <p14:creationId xmlns:p14="http://schemas.microsoft.com/office/powerpoint/2010/main" val="1163794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BD3A0-2780-CC97-C792-0EA7D8EBFC1B}"/>
              </a:ext>
            </a:extLst>
          </p:cNvPr>
          <p:cNvSpPr>
            <a:spLocks noGrp="1"/>
          </p:cNvSpPr>
          <p:nvPr>
            <p:ph type="title"/>
          </p:nvPr>
        </p:nvSpPr>
        <p:spPr/>
        <p:txBody>
          <a:bodyPr/>
          <a:lstStyle/>
          <a:p>
            <a:r>
              <a:rPr lang="en-US"/>
              <a:t>Click to edit Master title style</a:t>
            </a:r>
            <a:endParaRPr lang="en-PH"/>
          </a:p>
        </p:txBody>
      </p:sp>
      <p:sp>
        <p:nvSpPr>
          <p:cNvPr id="3" name="Date Placeholder 2">
            <a:extLst>
              <a:ext uri="{FF2B5EF4-FFF2-40B4-BE49-F238E27FC236}">
                <a16:creationId xmlns:a16="http://schemas.microsoft.com/office/drawing/2014/main" id="{6C1AF5C2-CE31-1419-69CE-F41838FCD8BB}"/>
              </a:ext>
            </a:extLst>
          </p:cNvPr>
          <p:cNvSpPr>
            <a:spLocks noGrp="1"/>
          </p:cNvSpPr>
          <p:nvPr>
            <p:ph type="dt" sz="half" idx="10"/>
          </p:nvPr>
        </p:nvSpPr>
        <p:spPr/>
        <p:txBody>
          <a:bodyPr/>
          <a:lstStyle/>
          <a:p>
            <a:fld id="{4F5C46BF-1A04-4803-ABA3-71B26B4C88C3}" type="datetimeFigureOut">
              <a:rPr lang="en-PH" smtClean="0"/>
              <a:t>07/12/2025</a:t>
            </a:fld>
            <a:endParaRPr lang="en-PH"/>
          </a:p>
        </p:txBody>
      </p:sp>
      <p:sp>
        <p:nvSpPr>
          <p:cNvPr id="4" name="Footer Placeholder 3">
            <a:extLst>
              <a:ext uri="{FF2B5EF4-FFF2-40B4-BE49-F238E27FC236}">
                <a16:creationId xmlns:a16="http://schemas.microsoft.com/office/drawing/2014/main" id="{AACE77B6-5746-39F7-3FD9-67C955EA0911}"/>
              </a:ext>
            </a:extLst>
          </p:cNvPr>
          <p:cNvSpPr>
            <a:spLocks noGrp="1"/>
          </p:cNvSpPr>
          <p:nvPr>
            <p:ph type="ftr" sz="quarter" idx="11"/>
          </p:nvPr>
        </p:nvSpPr>
        <p:spPr/>
        <p:txBody>
          <a:bodyPr/>
          <a:lstStyle/>
          <a:p>
            <a:endParaRPr lang="en-PH"/>
          </a:p>
        </p:txBody>
      </p:sp>
      <p:sp>
        <p:nvSpPr>
          <p:cNvPr id="5" name="Slide Number Placeholder 4">
            <a:extLst>
              <a:ext uri="{FF2B5EF4-FFF2-40B4-BE49-F238E27FC236}">
                <a16:creationId xmlns:a16="http://schemas.microsoft.com/office/drawing/2014/main" id="{D572C136-0B53-F9AF-0F69-5723518FA3D6}"/>
              </a:ext>
            </a:extLst>
          </p:cNvPr>
          <p:cNvSpPr>
            <a:spLocks noGrp="1"/>
          </p:cNvSpPr>
          <p:nvPr>
            <p:ph type="sldNum" sz="quarter" idx="12"/>
          </p:nvPr>
        </p:nvSpPr>
        <p:spPr/>
        <p:txBody>
          <a:bodyPr/>
          <a:lstStyle/>
          <a:p>
            <a:fld id="{65E53A56-8F15-44A5-A5E0-487B654706BA}" type="slidenum">
              <a:rPr lang="en-PH" smtClean="0"/>
              <a:t>‹#›</a:t>
            </a:fld>
            <a:endParaRPr lang="en-PH"/>
          </a:p>
        </p:txBody>
      </p:sp>
    </p:spTree>
    <p:extLst>
      <p:ext uri="{BB962C8B-B14F-4D97-AF65-F5344CB8AC3E}">
        <p14:creationId xmlns:p14="http://schemas.microsoft.com/office/powerpoint/2010/main" val="935224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0C4A07-2CC5-F743-A177-DEE42668A986}"/>
              </a:ext>
            </a:extLst>
          </p:cNvPr>
          <p:cNvSpPr>
            <a:spLocks noGrp="1"/>
          </p:cNvSpPr>
          <p:nvPr>
            <p:ph type="dt" sz="half" idx="10"/>
          </p:nvPr>
        </p:nvSpPr>
        <p:spPr/>
        <p:txBody>
          <a:bodyPr/>
          <a:lstStyle/>
          <a:p>
            <a:fld id="{4F5C46BF-1A04-4803-ABA3-71B26B4C88C3}" type="datetimeFigureOut">
              <a:rPr lang="en-PH" smtClean="0"/>
              <a:t>07/12/2025</a:t>
            </a:fld>
            <a:endParaRPr lang="en-PH"/>
          </a:p>
        </p:txBody>
      </p:sp>
      <p:sp>
        <p:nvSpPr>
          <p:cNvPr id="3" name="Footer Placeholder 2">
            <a:extLst>
              <a:ext uri="{FF2B5EF4-FFF2-40B4-BE49-F238E27FC236}">
                <a16:creationId xmlns:a16="http://schemas.microsoft.com/office/drawing/2014/main" id="{D3E8FA14-06CC-6B50-B723-6B8905AA474A}"/>
              </a:ext>
            </a:extLst>
          </p:cNvPr>
          <p:cNvSpPr>
            <a:spLocks noGrp="1"/>
          </p:cNvSpPr>
          <p:nvPr>
            <p:ph type="ftr" sz="quarter" idx="11"/>
          </p:nvPr>
        </p:nvSpPr>
        <p:spPr/>
        <p:txBody>
          <a:bodyPr/>
          <a:lstStyle/>
          <a:p>
            <a:endParaRPr lang="en-PH"/>
          </a:p>
        </p:txBody>
      </p:sp>
      <p:sp>
        <p:nvSpPr>
          <p:cNvPr id="4" name="Slide Number Placeholder 3">
            <a:extLst>
              <a:ext uri="{FF2B5EF4-FFF2-40B4-BE49-F238E27FC236}">
                <a16:creationId xmlns:a16="http://schemas.microsoft.com/office/drawing/2014/main" id="{83FC5D4C-4CE9-E754-A7D9-986CEB8B052F}"/>
              </a:ext>
            </a:extLst>
          </p:cNvPr>
          <p:cNvSpPr>
            <a:spLocks noGrp="1"/>
          </p:cNvSpPr>
          <p:nvPr>
            <p:ph type="sldNum" sz="quarter" idx="12"/>
          </p:nvPr>
        </p:nvSpPr>
        <p:spPr/>
        <p:txBody>
          <a:bodyPr/>
          <a:lstStyle/>
          <a:p>
            <a:fld id="{65E53A56-8F15-44A5-A5E0-487B654706BA}" type="slidenum">
              <a:rPr lang="en-PH" smtClean="0"/>
              <a:t>‹#›</a:t>
            </a:fld>
            <a:endParaRPr lang="en-PH"/>
          </a:p>
        </p:txBody>
      </p:sp>
    </p:spTree>
    <p:extLst>
      <p:ext uri="{BB962C8B-B14F-4D97-AF65-F5344CB8AC3E}">
        <p14:creationId xmlns:p14="http://schemas.microsoft.com/office/powerpoint/2010/main" val="604217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68A35-8CF4-345C-E082-51ED5A7340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Content Placeholder 2">
            <a:extLst>
              <a:ext uri="{FF2B5EF4-FFF2-40B4-BE49-F238E27FC236}">
                <a16:creationId xmlns:a16="http://schemas.microsoft.com/office/drawing/2014/main" id="{014CC288-B016-7FBF-9FFD-E441B55B19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Text Placeholder 3">
            <a:extLst>
              <a:ext uri="{FF2B5EF4-FFF2-40B4-BE49-F238E27FC236}">
                <a16:creationId xmlns:a16="http://schemas.microsoft.com/office/drawing/2014/main" id="{19143430-C3C0-E54A-0E81-5C5154746D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410FDE-7C17-FE3F-F113-6F0C2845AF51}"/>
              </a:ext>
            </a:extLst>
          </p:cNvPr>
          <p:cNvSpPr>
            <a:spLocks noGrp="1"/>
          </p:cNvSpPr>
          <p:nvPr>
            <p:ph type="dt" sz="half" idx="10"/>
          </p:nvPr>
        </p:nvSpPr>
        <p:spPr/>
        <p:txBody>
          <a:bodyPr/>
          <a:lstStyle/>
          <a:p>
            <a:fld id="{4F5C46BF-1A04-4803-ABA3-71B26B4C88C3}" type="datetimeFigureOut">
              <a:rPr lang="en-PH" smtClean="0"/>
              <a:t>07/12/2025</a:t>
            </a:fld>
            <a:endParaRPr lang="en-PH"/>
          </a:p>
        </p:txBody>
      </p:sp>
      <p:sp>
        <p:nvSpPr>
          <p:cNvPr id="6" name="Footer Placeholder 5">
            <a:extLst>
              <a:ext uri="{FF2B5EF4-FFF2-40B4-BE49-F238E27FC236}">
                <a16:creationId xmlns:a16="http://schemas.microsoft.com/office/drawing/2014/main" id="{9B1531F8-0564-A6BC-F16E-6DA92336F5F3}"/>
              </a:ext>
            </a:extLst>
          </p:cNvPr>
          <p:cNvSpPr>
            <a:spLocks noGrp="1"/>
          </p:cNvSpPr>
          <p:nvPr>
            <p:ph type="ftr" sz="quarter" idx="11"/>
          </p:nvPr>
        </p:nvSpPr>
        <p:spPr/>
        <p:txBody>
          <a:bodyPr/>
          <a:lstStyle/>
          <a:p>
            <a:endParaRPr lang="en-PH"/>
          </a:p>
        </p:txBody>
      </p:sp>
      <p:sp>
        <p:nvSpPr>
          <p:cNvPr id="7" name="Slide Number Placeholder 6">
            <a:extLst>
              <a:ext uri="{FF2B5EF4-FFF2-40B4-BE49-F238E27FC236}">
                <a16:creationId xmlns:a16="http://schemas.microsoft.com/office/drawing/2014/main" id="{F005FC78-6FC3-F0F8-E01E-0AF93A160146}"/>
              </a:ext>
            </a:extLst>
          </p:cNvPr>
          <p:cNvSpPr>
            <a:spLocks noGrp="1"/>
          </p:cNvSpPr>
          <p:nvPr>
            <p:ph type="sldNum" sz="quarter" idx="12"/>
          </p:nvPr>
        </p:nvSpPr>
        <p:spPr/>
        <p:txBody>
          <a:bodyPr/>
          <a:lstStyle/>
          <a:p>
            <a:fld id="{65E53A56-8F15-44A5-A5E0-487B654706BA}" type="slidenum">
              <a:rPr lang="en-PH" smtClean="0"/>
              <a:t>‹#›</a:t>
            </a:fld>
            <a:endParaRPr lang="en-PH"/>
          </a:p>
        </p:txBody>
      </p:sp>
    </p:spTree>
    <p:extLst>
      <p:ext uri="{BB962C8B-B14F-4D97-AF65-F5344CB8AC3E}">
        <p14:creationId xmlns:p14="http://schemas.microsoft.com/office/powerpoint/2010/main" val="3156775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F9465-9BD1-D0B7-1CC4-A56B29B88C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Picture Placeholder 2">
            <a:extLst>
              <a:ext uri="{FF2B5EF4-FFF2-40B4-BE49-F238E27FC236}">
                <a16:creationId xmlns:a16="http://schemas.microsoft.com/office/drawing/2014/main" id="{BD94971B-E993-2073-0C59-E073485C06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a:p>
        </p:txBody>
      </p:sp>
      <p:sp>
        <p:nvSpPr>
          <p:cNvPr id="4" name="Text Placeholder 3">
            <a:extLst>
              <a:ext uri="{FF2B5EF4-FFF2-40B4-BE49-F238E27FC236}">
                <a16:creationId xmlns:a16="http://schemas.microsoft.com/office/drawing/2014/main" id="{67307038-988F-696F-29D6-E9D8BC850F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24E85E-1F53-FCFF-38A4-CCC193620FA5}"/>
              </a:ext>
            </a:extLst>
          </p:cNvPr>
          <p:cNvSpPr>
            <a:spLocks noGrp="1"/>
          </p:cNvSpPr>
          <p:nvPr>
            <p:ph type="dt" sz="half" idx="10"/>
          </p:nvPr>
        </p:nvSpPr>
        <p:spPr/>
        <p:txBody>
          <a:bodyPr/>
          <a:lstStyle/>
          <a:p>
            <a:fld id="{4F5C46BF-1A04-4803-ABA3-71B26B4C88C3}" type="datetimeFigureOut">
              <a:rPr lang="en-PH" smtClean="0"/>
              <a:t>07/12/2025</a:t>
            </a:fld>
            <a:endParaRPr lang="en-PH"/>
          </a:p>
        </p:txBody>
      </p:sp>
      <p:sp>
        <p:nvSpPr>
          <p:cNvPr id="6" name="Footer Placeholder 5">
            <a:extLst>
              <a:ext uri="{FF2B5EF4-FFF2-40B4-BE49-F238E27FC236}">
                <a16:creationId xmlns:a16="http://schemas.microsoft.com/office/drawing/2014/main" id="{8DF6622D-A93C-F4DB-934F-F104FCE478F7}"/>
              </a:ext>
            </a:extLst>
          </p:cNvPr>
          <p:cNvSpPr>
            <a:spLocks noGrp="1"/>
          </p:cNvSpPr>
          <p:nvPr>
            <p:ph type="ftr" sz="quarter" idx="11"/>
          </p:nvPr>
        </p:nvSpPr>
        <p:spPr/>
        <p:txBody>
          <a:bodyPr/>
          <a:lstStyle/>
          <a:p>
            <a:endParaRPr lang="en-PH"/>
          </a:p>
        </p:txBody>
      </p:sp>
      <p:sp>
        <p:nvSpPr>
          <p:cNvPr id="7" name="Slide Number Placeholder 6">
            <a:extLst>
              <a:ext uri="{FF2B5EF4-FFF2-40B4-BE49-F238E27FC236}">
                <a16:creationId xmlns:a16="http://schemas.microsoft.com/office/drawing/2014/main" id="{BE851385-8E71-D86D-D22C-C4A12AC5E026}"/>
              </a:ext>
            </a:extLst>
          </p:cNvPr>
          <p:cNvSpPr>
            <a:spLocks noGrp="1"/>
          </p:cNvSpPr>
          <p:nvPr>
            <p:ph type="sldNum" sz="quarter" idx="12"/>
          </p:nvPr>
        </p:nvSpPr>
        <p:spPr/>
        <p:txBody>
          <a:bodyPr/>
          <a:lstStyle/>
          <a:p>
            <a:fld id="{65E53A56-8F15-44A5-A5E0-487B654706BA}" type="slidenum">
              <a:rPr lang="en-PH" smtClean="0"/>
              <a:t>‹#›</a:t>
            </a:fld>
            <a:endParaRPr lang="en-PH"/>
          </a:p>
        </p:txBody>
      </p:sp>
    </p:spTree>
    <p:extLst>
      <p:ext uri="{BB962C8B-B14F-4D97-AF65-F5344CB8AC3E}">
        <p14:creationId xmlns:p14="http://schemas.microsoft.com/office/powerpoint/2010/main" val="2433197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8BD90-F2B4-F77D-9911-8D0B5EFCEAA0}"/>
              </a:ext>
            </a:extLst>
          </p:cNvPr>
          <p:cNvSpPr>
            <a:spLocks noGrp="1"/>
          </p:cNvSpPr>
          <p:nvPr>
            <p:ph type="title"/>
          </p:nvPr>
        </p:nvSpPr>
        <p:spPr/>
        <p:txBody>
          <a:bodyPr/>
          <a:lstStyle/>
          <a:p>
            <a:r>
              <a:rPr lang="en-US"/>
              <a:t>Click to edit Master title style</a:t>
            </a:r>
            <a:endParaRPr lang="en-PH"/>
          </a:p>
        </p:txBody>
      </p:sp>
      <p:sp>
        <p:nvSpPr>
          <p:cNvPr id="3" name="Vertical Text Placeholder 2">
            <a:extLst>
              <a:ext uri="{FF2B5EF4-FFF2-40B4-BE49-F238E27FC236}">
                <a16:creationId xmlns:a16="http://schemas.microsoft.com/office/drawing/2014/main" id="{92FD68B1-5290-62FB-5E5A-E4EF491CB3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825EAC13-B2BE-EA36-C84E-591B67017AD1}"/>
              </a:ext>
            </a:extLst>
          </p:cNvPr>
          <p:cNvSpPr>
            <a:spLocks noGrp="1"/>
          </p:cNvSpPr>
          <p:nvPr>
            <p:ph type="dt" sz="half" idx="10"/>
          </p:nvPr>
        </p:nvSpPr>
        <p:spPr/>
        <p:txBody>
          <a:bodyPr/>
          <a:lstStyle/>
          <a:p>
            <a:fld id="{4F5C46BF-1A04-4803-ABA3-71B26B4C88C3}" type="datetimeFigureOut">
              <a:rPr lang="en-PH" smtClean="0"/>
              <a:t>07/12/2025</a:t>
            </a:fld>
            <a:endParaRPr lang="en-PH"/>
          </a:p>
        </p:txBody>
      </p:sp>
      <p:sp>
        <p:nvSpPr>
          <p:cNvPr id="5" name="Footer Placeholder 4">
            <a:extLst>
              <a:ext uri="{FF2B5EF4-FFF2-40B4-BE49-F238E27FC236}">
                <a16:creationId xmlns:a16="http://schemas.microsoft.com/office/drawing/2014/main" id="{DA1BC9C1-B04B-B803-A744-AC9BA4C4403F}"/>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6CDB09AF-1A68-8342-EE90-0719B592BC8F}"/>
              </a:ext>
            </a:extLst>
          </p:cNvPr>
          <p:cNvSpPr>
            <a:spLocks noGrp="1"/>
          </p:cNvSpPr>
          <p:nvPr>
            <p:ph type="sldNum" sz="quarter" idx="12"/>
          </p:nvPr>
        </p:nvSpPr>
        <p:spPr/>
        <p:txBody>
          <a:bodyPr/>
          <a:lstStyle/>
          <a:p>
            <a:fld id="{65E53A56-8F15-44A5-A5E0-487B654706BA}" type="slidenum">
              <a:rPr lang="en-PH" smtClean="0"/>
              <a:t>‹#›</a:t>
            </a:fld>
            <a:endParaRPr lang="en-PH"/>
          </a:p>
        </p:txBody>
      </p:sp>
    </p:spTree>
    <p:extLst>
      <p:ext uri="{BB962C8B-B14F-4D97-AF65-F5344CB8AC3E}">
        <p14:creationId xmlns:p14="http://schemas.microsoft.com/office/powerpoint/2010/main" val="2042739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1A6D7B7-9EE8-0B0D-5070-334812C44E1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PH"/>
          </a:p>
        </p:txBody>
      </p:sp>
      <p:sp>
        <p:nvSpPr>
          <p:cNvPr id="3" name="Vertical Text Placeholder 2">
            <a:extLst>
              <a:ext uri="{FF2B5EF4-FFF2-40B4-BE49-F238E27FC236}">
                <a16:creationId xmlns:a16="http://schemas.microsoft.com/office/drawing/2014/main" id="{384805F1-CA98-90F3-2CF2-95F157B103E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83985DA3-399A-4ABA-104F-5659D52F592C}"/>
              </a:ext>
            </a:extLst>
          </p:cNvPr>
          <p:cNvSpPr>
            <a:spLocks noGrp="1"/>
          </p:cNvSpPr>
          <p:nvPr>
            <p:ph type="dt" sz="half" idx="10"/>
          </p:nvPr>
        </p:nvSpPr>
        <p:spPr/>
        <p:txBody>
          <a:bodyPr/>
          <a:lstStyle/>
          <a:p>
            <a:fld id="{4F5C46BF-1A04-4803-ABA3-71B26B4C88C3}" type="datetimeFigureOut">
              <a:rPr lang="en-PH" smtClean="0"/>
              <a:t>07/12/2025</a:t>
            </a:fld>
            <a:endParaRPr lang="en-PH"/>
          </a:p>
        </p:txBody>
      </p:sp>
      <p:sp>
        <p:nvSpPr>
          <p:cNvPr id="5" name="Footer Placeholder 4">
            <a:extLst>
              <a:ext uri="{FF2B5EF4-FFF2-40B4-BE49-F238E27FC236}">
                <a16:creationId xmlns:a16="http://schemas.microsoft.com/office/drawing/2014/main" id="{3E9492D5-5EE4-4BE6-2814-C6F0453C9E68}"/>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98D484CE-3439-6E2E-6397-FB884C44D5CB}"/>
              </a:ext>
            </a:extLst>
          </p:cNvPr>
          <p:cNvSpPr>
            <a:spLocks noGrp="1"/>
          </p:cNvSpPr>
          <p:nvPr>
            <p:ph type="sldNum" sz="quarter" idx="12"/>
          </p:nvPr>
        </p:nvSpPr>
        <p:spPr/>
        <p:txBody>
          <a:bodyPr/>
          <a:lstStyle/>
          <a:p>
            <a:fld id="{65E53A56-8F15-44A5-A5E0-487B654706BA}" type="slidenum">
              <a:rPr lang="en-PH" smtClean="0"/>
              <a:t>‹#›</a:t>
            </a:fld>
            <a:endParaRPr lang="en-PH"/>
          </a:p>
        </p:txBody>
      </p:sp>
    </p:spTree>
    <p:extLst>
      <p:ext uri="{BB962C8B-B14F-4D97-AF65-F5344CB8AC3E}">
        <p14:creationId xmlns:p14="http://schemas.microsoft.com/office/powerpoint/2010/main" val="1541120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45C84A-524A-89DD-ADD3-3518F440C9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H"/>
          </a:p>
        </p:txBody>
      </p:sp>
      <p:sp>
        <p:nvSpPr>
          <p:cNvPr id="3" name="Text Placeholder 2">
            <a:extLst>
              <a:ext uri="{FF2B5EF4-FFF2-40B4-BE49-F238E27FC236}">
                <a16:creationId xmlns:a16="http://schemas.microsoft.com/office/drawing/2014/main" id="{1FD9A08B-AE46-40BC-24B1-9D14158462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26C5D0FC-4FB3-E39B-CC1A-54C2CB37AD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F5C46BF-1A04-4803-ABA3-71B26B4C88C3}" type="datetimeFigureOut">
              <a:rPr lang="en-PH" smtClean="0"/>
              <a:t>07/12/2025</a:t>
            </a:fld>
            <a:endParaRPr lang="en-PH"/>
          </a:p>
        </p:txBody>
      </p:sp>
      <p:sp>
        <p:nvSpPr>
          <p:cNvPr id="5" name="Footer Placeholder 4">
            <a:extLst>
              <a:ext uri="{FF2B5EF4-FFF2-40B4-BE49-F238E27FC236}">
                <a16:creationId xmlns:a16="http://schemas.microsoft.com/office/drawing/2014/main" id="{37FBA97D-2878-FC08-381B-49AB3CBAC03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PH"/>
          </a:p>
        </p:txBody>
      </p:sp>
      <p:sp>
        <p:nvSpPr>
          <p:cNvPr id="6" name="Slide Number Placeholder 5">
            <a:extLst>
              <a:ext uri="{FF2B5EF4-FFF2-40B4-BE49-F238E27FC236}">
                <a16:creationId xmlns:a16="http://schemas.microsoft.com/office/drawing/2014/main" id="{2BE503CE-093E-1677-ECE9-FF302B3612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5E53A56-8F15-44A5-A5E0-487B654706BA}" type="slidenum">
              <a:rPr lang="en-PH" smtClean="0"/>
              <a:t>‹#›</a:t>
            </a:fld>
            <a:endParaRPr lang="en-PH"/>
          </a:p>
        </p:txBody>
      </p:sp>
    </p:spTree>
    <p:extLst>
      <p:ext uri="{BB962C8B-B14F-4D97-AF65-F5344CB8AC3E}">
        <p14:creationId xmlns:p14="http://schemas.microsoft.com/office/powerpoint/2010/main" val="17591784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EA7B4-7D06-7368-4149-2392FE7D88A1}"/>
            </a:ext>
          </a:extLst>
        </p:cNvPr>
        <p:cNvGrpSpPr/>
        <p:nvPr/>
      </p:nvGrpSpPr>
      <p:grpSpPr>
        <a:xfrm>
          <a:off x="0" y="0"/>
          <a:ext cx="0" cy="0"/>
          <a:chOff x="0" y="0"/>
          <a:chExt cx="0" cy="0"/>
        </a:xfrm>
      </p:grpSpPr>
      <p:pic>
        <p:nvPicPr>
          <p:cNvPr id="8" name="Picture 7" descr="A close-up of a christmas tree branch&#10;&#10;AI-generated content may be incorrect.">
            <a:extLst>
              <a:ext uri="{FF2B5EF4-FFF2-40B4-BE49-F238E27FC236}">
                <a16:creationId xmlns:a16="http://schemas.microsoft.com/office/drawing/2014/main" id="{DD505D56-7C91-E3AE-BE97-3C6869F137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250170" cy="6858001"/>
          </a:xfrm>
          <a:prstGeom prst="rect">
            <a:avLst/>
          </a:prstGeom>
        </p:spPr>
      </p:pic>
      <p:sp>
        <p:nvSpPr>
          <p:cNvPr id="2" name="Title 1">
            <a:extLst>
              <a:ext uri="{FF2B5EF4-FFF2-40B4-BE49-F238E27FC236}">
                <a16:creationId xmlns:a16="http://schemas.microsoft.com/office/drawing/2014/main" id="{D2FE2B31-F138-3C95-7F5A-34C884144CA7}"/>
              </a:ext>
            </a:extLst>
          </p:cNvPr>
          <p:cNvSpPr>
            <a:spLocks noGrp="1"/>
          </p:cNvSpPr>
          <p:nvPr>
            <p:ph type="ctrTitle"/>
          </p:nvPr>
        </p:nvSpPr>
        <p:spPr>
          <a:xfrm>
            <a:off x="498887" y="897195"/>
            <a:ext cx="11194225" cy="4758810"/>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sz="6700" dirty="0"/>
              <a:t>HOW DO YOU CELEBRATE YOUR </a:t>
            </a:r>
            <a:br>
              <a:rPr lang="en-US" dirty="0"/>
            </a:br>
            <a:r>
              <a:rPr lang="en-US" sz="8900" b="1" u="sng" dirty="0">
                <a:solidFill>
                  <a:schemeClr val="accent2">
                    <a:lumMod val="20000"/>
                    <a:lumOff val="80000"/>
                  </a:schemeClr>
                </a:solidFill>
              </a:rPr>
              <a:t>CHRISTMAS</a:t>
            </a:r>
            <a:r>
              <a:rPr lang="en-US" sz="6700" dirty="0"/>
              <a:t> </a:t>
            </a:r>
            <a:r>
              <a:rPr lang="en-US" sz="8900" dirty="0"/>
              <a:t>?</a:t>
            </a:r>
            <a:br>
              <a:rPr lang="en-US" dirty="0"/>
            </a:br>
            <a:br>
              <a:rPr lang="en-US" dirty="0"/>
            </a:br>
            <a:br>
              <a:rPr lang="en-US" dirty="0"/>
            </a:br>
            <a:r>
              <a:rPr lang="en-US" sz="4900" dirty="0"/>
              <a:t>Luke 2:8-14</a:t>
            </a:r>
            <a:br>
              <a:rPr lang="en-US" sz="4900" dirty="0"/>
            </a:br>
            <a:r>
              <a:rPr lang="en-US" sz="4900" dirty="0" err="1"/>
              <a:t>Ptr</a:t>
            </a:r>
            <a:r>
              <a:rPr lang="en-US" sz="4900" dirty="0"/>
              <a:t>. Rod Lago</a:t>
            </a:r>
            <a:endParaRPr lang="en-PH" dirty="0"/>
          </a:p>
        </p:txBody>
      </p:sp>
      <p:sp>
        <p:nvSpPr>
          <p:cNvPr id="4" name="AutoShape 2" descr="Christmas Background Wallpapers (65+ pictures) - WallpaperSet">
            <a:extLst>
              <a:ext uri="{FF2B5EF4-FFF2-40B4-BE49-F238E27FC236}">
                <a16:creationId xmlns:a16="http://schemas.microsoft.com/office/drawing/2014/main" id="{B8053EA0-5B29-F9B6-0DEF-0DE357C3AB5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sp>
        <p:nvSpPr>
          <p:cNvPr id="5" name="AutoShape 4" descr="Christmas Background Wallpapers (65+ pictures) - WallpaperSet">
            <a:extLst>
              <a:ext uri="{FF2B5EF4-FFF2-40B4-BE49-F238E27FC236}">
                <a16:creationId xmlns:a16="http://schemas.microsoft.com/office/drawing/2014/main" id="{20101FEB-6550-C002-9FF7-1DA312FDF7FA}"/>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sp>
        <p:nvSpPr>
          <p:cNvPr id="6" name="AutoShape 6" descr="Christmas Background Wallpapers (65+ pictures) - WallpaperSet">
            <a:extLst>
              <a:ext uri="{FF2B5EF4-FFF2-40B4-BE49-F238E27FC236}">
                <a16:creationId xmlns:a16="http://schemas.microsoft.com/office/drawing/2014/main" id="{E6E263D2-31B8-8360-4729-F227D633904B}"/>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spTree>
    <p:extLst>
      <p:ext uri="{BB962C8B-B14F-4D97-AF65-F5344CB8AC3E}">
        <p14:creationId xmlns:p14="http://schemas.microsoft.com/office/powerpoint/2010/main" val="3636508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1" name="Rectangle 206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3AF44D6-4AA2-9B12-69DB-8D27FCCBA9B0}"/>
              </a:ext>
            </a:extLst>
          </p:cNvPr>
          <p:cNvSpPr>
            <a:spLocks noGrp="1"/>
          </p:cNvSpPr>
          <p:nvPr>
            <p:ph idx="1"/>
          </p:nvPr>
        </p:nvSpPr>
        <p:spPr>
          <a:xfrm>
            <a:off x="288822" y="2772548"/>
            <a:ext cx="4946680" cy="5527880"/>
          </a:xfrm>
        </p:spPr>
        <p:txBody>
          <a:bodyPr>
            <a:normAutofit/>
          </a:bodyPr>
          <a:lstStyle/>
          <a:p>
            <a:pPr marL="0" indent="0">
              <a:buNone/>
            </a:pPr>
            <a:r>
              <a:rPr lang="en-US" sz="7200" dirty="0"/>
              <a:t>How is you Christmas celebration doing?</a:t>
            </a:r>
            <a:endParaRPr lang="en-PH" sz="7200" dirty="0"/>
          </a:p>
        </p:txBody>
      </p:sp>
      <p:pic>
        <p:nvPicPr>
          <p:cNvPr id="2056" name="Picture 8" descr="Christmas Bulbs Wallpapers - Wallpaper Cave">
            <a:extLst>
              <a:ext uri="{FF2B5EF4-FFF2-40B4-BE49-F238E27FC236}">
                <a16:creationId xmlns:a16="http://schemas.microsoft.com/office/drawing/2014/main" id="{8DAF3517-BB03-16EE-379D-606CB072CA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2808" r="-1" b="31111"/>
          <a:stretch>
            <a:fillRect/>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5" name="AutoShape 4" descr="See related image detail. Christmas Snowflake Beautiful Background, Desktop Wallpaper, Pc ...">
            <a:extLst>
              <a:ext uri="{FF2B5EF4-FFF2-40B4-BE49-F238E27FC236}">
                <a16:creationId xmlns:a16="http://schemas.microsoft.com/office/drawing/2014/main" id="{A6C209CB-036B-E17A-DD5C-D0E1F4043990}"/>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sp>
        <p:nvSpPr>
          <p:cNvPr id="6" name="AutoShape 6" descr="Christmas Snowflake Beautiful Background, Desktop Wallpaper, Pc ...">
            <a:extLst>
              <a:ext uri="{FF2B5EF4-FFF2-40B4-BE49-F238E27FC236}">
                <a16:creationId xmlns:a16="http://schemas.microsoft.com/office/drawing/2014/main" id="{3E373EDA-F435-CB14-234E-5B19ED24F95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spTree>
    <p:extLst>
      <p:ext uri="{BB962C8B-B14F-4D97-AF65-F5344CB8AC3E}">
        <p14:creationId xmlns:p14="http://schemas.microsoft.com/office/powerpoint/2010/main" val="16274199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5E387A3-CEE4-E6A4-277A-00C08EDDC9D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3FED2B-FAB3-CAB5-7046-2FCA8D773538}"/>
              </a:ext>
            </a:extLst>
          </p:cNvPr>
          <p:cNvSpPr>
            <a:spLocks noGrp="1"/>
          </p:cNvSpPr>
          <p:nvPr>
            <p:ph idx="1"/>
          </p:nvPr>
        </p:nvSpPr>
        <p:spPr>
          <a:xfrm>
            <a:off x="242356" y="665060"/>
            <a:ext cx="4946680" cy="5527880"/>
          </a:xfrm>
        </p:spPr>
        <p:txBody>
          <a:bodyPr>
            <a:normAutofit fontScale="92500"/>
          </a:bodyPr>
          <a:lstStyle/>
          <a:p>
            <a:pPr marL="0" indent="0">
              <a:buNone/>
            </a:pPr>
            <a:r>
              <a:rPr lang="en-US" sz="6600" dirty="0"/>
              <a:t>What should we do in order to celebrate Jesus on this special season?</a:t>
            </a:r>
            <a:endParaRPr lang="en-PH" sz="6600" dirty="0"/>
          </a:p>
        </p:txBody>
      </p:sp>
      <p:pic>
        <p:nvPicPr>
          <p:cNvPr id="2056" name="Picture 8" descr="Christmas Bulbs Wallpapers - Wallpaper Cave">
            <a:extLst>
              <a:ext uri="{FF2B5EF4-FFF2-40B4-BE49-F238E27FC236}">
                <a16:creationId xmlns:a16="http://schemas.microsoft.com/office/drawing/2014/main" id="{C1A1D845-FC59-9B5A-8E7E-8D599D57C5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2808" r="-1" b="31111"/>
          <a:stretch>
            <a:fillRect/>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4610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B70CF-B1BD-5EE3-6D56-4B535956E8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E09EE8-97AB-69F2-04CB-E5DD0D1F5204}"/>
              </a:ext>
            </a:extLst>
          </p:cNvPr>
          <p:cNvSpPr>
            <a:spLocks noGrp="1"/>
          </p:cNvSpPr>
          <p:nvPr>
            <p:ph type="title"/>
          </p:nvPr>
        </p:nvSpPr>
        <p:spPr/>
        <p:txBody>
          <a:bodyPr>
            <a:normAutofit/>
          </a:bodyPr>
          <a:lstStyle/>
          <a:p>
            <a:r>
              <a:rPr lang="en-US" sz="6000" b="1" dirty="0"/>
              <a:t>I. BE A BLESSING TO OTHERS.</a:t>
            </a:r>
            <a:endParaRPr lang="en-PH" sz="6000" b="1" dirty="0"/>
          </a:p>
        </p:txBody>
      </p:sp>
      <p:sp>
        <p:nvSpPr>
          <p:cNvPr id="3" name="Content Placeholder 2">
            <a:extLst>
              <a:ext uri="{FF2B5EF4-FFF2-40B4-BE49-F238E27FC236}">
                <a16:creationId xmlns:a16="http://schemas.microsoft.com/office/drawing/2014/main" id="{97D5FB33-357E-6AF6-B5E3-7B331AA4F1C9}"/>
              </a:ext>
            </a:extLst>
          </p:cNvPr>
          <p:cNvSpPr>
            <a:spLocks noGrp="1"/>
          </p:cNvSpPr>
          <p:nvPr>
            <p:ph idx="1"/>
          </p:nvPr>
        </p:nvSpPr>
        <p:spPr/>
        <p:txBody>
          <a:bodyPr>
            <a:normAutofit/>
          </a:bodyPr>
          <a:lstStyle/>
          <a:p>
            <a:pPr marL="0" indent="0">
              <a:buNone/>
            </a:pPr>
            <a:r>
              <a:rPr lang="en-US" sz="4400" dirty="0"/>
              <a:t>It is right to share and give back what God gave us. </a:t>
            </a:r>
          </a:p>
          <a:p>
            <a:pPr marL="0" indent="0">
              <a:buNone/>
            </a:pPr>
            <a:r>
              <a:rPr lang="en-US" sz="4400" dirty="0"/>
              <a:t>This is in the form of gift giving not to our friends but to those who are really in need.</a:t>
            </a:r>
          </a:p>
          <a:p>
            <a:pPr marL="0" indent="0">
              <a:buNone/>
            </a:pPr>
            <a:r>
              <a:rPr lang="en-US" sz="4400" dirty="0"/>
              <a:t> They are the less fortunate, the oppressed and the poor.</a:t>
            </a:r>
            <a:endParaRPr lang="en-PH" sz="4400" dirty="0"/>
          </a:p>
        </p:txBody>
      </p:sp>
    </p:spTree>
    <p:extLst>
      <p:ext uri="{BB962C8B-B14F-4D97-AF65-F5344CB8AC3E}">
        <p14:creationId xmlns:p14="http://schemas.microsoft.com/office/powerpoint/2010/main" val="2197398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2820C-17B7-5B65-0C2C-384DAA974A9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27D0D1-6422-EE39-6892-6F80CEF347DA}"/>
              </a:ext>
            </a:extLst>
          </p:cNvPr>
          <p:cNvSpPr>
            <a:spLocks noGrp="1"/>
          </p:cNvSpPr>
          <p:nvPr>
            <p:ph idx="1"/>
          </p:nvPr>
        </p:nvSpPr>
        <p:spPr>
          <a:xfrm>
            <a:off x="838200" y="1326994"/>
            <a:ext cx="10515600" cy="5318319"/>
          </a:xfrm>
        </p:spPr>
        <p:txBody>
          <a:bodyPr>
            <a:normAutofit/>
          </a:bodyPr>
          <a:lstStyle/>
          <a:p>
            <a:pPr marL="0" indent="0" algn="ctr">
              <a:buNone/>
            </a:pPr>
            <a:r>
              <a:rPr lang="en-US" sz="6600" dirty="0"/>
              <a:t> If you want your </a:t>
            </a:r>
            <a:r>
              <a:rPr lang="en-US" sz="6600" u="sng" dirty="0">
                <a:solidFill>
                  <a:srgbClr val="FF0000"/>
                </a:solidFill>
              </a:rPr>
              <a:t>CHRISTMAS</a:t>
            </a:r>
            <a:r>
              <a:rPr lang="en-US" sz="6600" dirty="0"/>
              <a:t> to be MERRY,</a:t>
            </a:r>
          </a:p>
          <a:p>
            <a:pPr marL="0" indent="0" algn="ctr">
              <a:buNone/>
            </a:pPr>
            <a:r>
              <a:rPr lang="en-US" sz="6600" dirty="0"/>
              <a:t> "BE A BLESSINGS TO OTHERS"</a:t>
            </a:r>
            <a:endParaRPr lang="en-PH" sz="6600" dirty="0"/>
          </a:p>
        </p:txBody>
      </p:sp>
    </p:spTree>
    <p:extLst>
      <p:ext uri="{BB962C8B-B14F-4D97-AF65-F5344CB8AC3E}">
        <p14:creationId xmlns:p14="http://schemas.microsoft.com/office/powerpoint/2010/main" val="1053216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A4645-539C-A81E-9BBC-06937AEB649A}"/>
              </a:ext>
            </a:extLst>
          </p:cNvPr>
          <p:cNvSpPr>
            <a:spLocks noGrp="1"/>
          </p:cNvSpPr>
          <p:nvPr>
            <p:ph type="title"/>
          </p:nvPr>
        </p:nvSpPr>
        <p:spPr/>
        <p:txBody>
          <a:bodyPr>
            <a:normAutofit/>
          </a:bodyPr>
          <a:lstStyle/>
          <a:p>
            <a:r>
              <a:rPr lang="en-US" sz="6000" b="1" dirty="0"/>
              <a:t>II. FORGIVE AND MOVE ON.</a:t>
            </a:r>
            <a:endParaRPr lang="en-PH" sz="6000" b="1" dirty="0"/>
          </a:p>
        </p:txBody>
      </p:sp>
      <p:sp>
        <p:nvSpPr>
          <p:cNvPr id="3" name="Content Placeholder 2">
            <a:extLst>
              <a:ext uri="{FF2B5EF4-FFF2-40B4-BE49-F238E27FC236}">
                <a16:creationId xmlns:a16="http://schemas.microsoft.com/office/drawing/2014/main" id="{C5A70747-B8B3-861F-3BDD-857EAE20C910}"/>
              </a:ext>
            </a:extLst>
          </p:cNvPr>
          <p:cNvSpPr>
            <a:spLocks noGrp="1"/>
          </p:cNvSpPr>
          <p:nvPr>
            <p:ph idx="1"/>
          </p:nvPr>
        </p:nvSpPr>
        <p:spPr>
          <a:xfrm>
            <a:off x="838200" y="2129883"/>
            <a:ext cx="10515600" cy="4047080"/>
          </a:xfrm>
        </p:spPr>
        <p:txBody>
          <a:bodyPr>
            <a:normAutofit/>
          </a:bodyPr>
          <a:lstStyle/>
          <a:p>
            <a:pPr marL="0" indent="0">
              <a:buNone/>
            </a:pPr>
            <a:r>
              <a:rPr lang="en-US" sz="4400" dirty="0"/>
              <a:t>One lesson that God wants us to learn especially in this season is that, even He forgave and forgot all the sins that we committed through His son Jesus. God will be hurt and sad if we still hate those who make us feel bad.</a:t>
            </a:r>
            <a:endParaRPr lang="en-PH" sz="4400" dirty="0"/>
          </a:p>
        </p:txBody>
      </p:sp>
    </p:spTree>
    <p:extLst>
      <p:ext uri="{BB962C8B-B14F-4D97-AF65-F5344CB8AC3E}">
        <p14:creationId xmlns:p14="http://schemas.microsoft.com/office/powerpoint/2010/main" val="286610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CBC78-5B3B-682A-BD46-C6C267A52A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0FB6D2-3C1A-647A-5BAA-9E5EE9D8660B}"/>
              </a:ext>
            </a:extLst>
          </p:cNvPr>
          <p:cNvSpPr>
            <a:spLocks noGrp="1"/>
          </p:cNvSpPr>
          <p:nvPr>
            <p:ph type="title"/>
          </p:nvPr>
        </p:nvSpPr>
        <p:spPr>
          <a:xfrm>
            <a:off x="838200" y="365125"/>
            <a:ext cx="10886954" cy="1325563"/>
          </a:xfrm>
        </p:spPr>
        <p:txBody>
          <a:bodyPr>
            <a:normAutofit fontScale="90000"/>
          </a:bodyPr>
          <a:lstStyle/>
          <a:p>
            <a:r>
              <a:rPr lang="en-US" sz="6000" b="1" dirty="0"/>
              <a:t>III. FIND HOPE, LOVE, AND REJOICE.</a:t>
            </a:r>
            <a:endParaRPr lang="en-PH" sz="6000" b="1" dirty="0"/>
          </a:p>
        </p:txBody>
      </p:sp>
      <p:sp>
        <p:nvSpPr>
          <p:cNvPr id="3" name="Content Placeholder 2">
            <a:extLst>
              <a:ext uri="{FF2B5EF4-FFF2-40B4-BE49-F238E27FC236}">
                <a16:creationId xmlns:a16="http://schemas.microsoft.com/office/drawing/2014/main" id="{31EB6354-1C1B-CEB4-15C7-DAC262B0FEBD}"/>
              </a:ext>
            </a:extLst>
          </p:cNvPr>
          <p:cNvSpPr>
            <a:spLocks noGrp="1"/>
          </p:cNvSpPr>
          <p:nvPr>
            <p:ph idx="1"/>
          </p:nvPr>
        </p:nvSpPr>
        <p:spPr>
          <a:xfrm>
            <a:off x="838200" y="2330605"/>
            <a:ext cx="10515600" cy="3846358"/>
          </a:xfrm>
        </p:spPr>
        <p:txBody>
          <a:bodyPr>
            <a:normAutofit/>
          </a:bodyPr>
          <a:lstStyle/>
          <a:p>
            <a:pPr marL="0" indent="0">
              <a:buNone/>
            </a:pPr>
            <a:r>
              <a:rPr lang="en-US" sz="4400" dirty="0"/>
              <a:t>Let us always remember that Christmas is a season of great joy. Let it this season be filled with Christ,  as He is reason for this season.</a:t>
            </a:r>
            <a:endParaRPr lang="en-PH" sz="4400" dirty="0"/>
          </a:p>
        </p:txBody>
      </p:sp>
    </p:spTree>
    <p:extLst>
      <p:ext uri="{BB962C8B-B14F-4D97-AF65-F5344CB8AC3E}">
        <p14:creationId xmlns:p14="http://schemas.microsoft.com/office/powerpoint/2010/main" val="4146637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3D5D2-B419-ACA0-A53D-A1D3D8DFAA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7FCE0B-B2C1-4B91-A5BF-804B58E163E8}"/>
              </a:ext>
            </a:extLst>
          </p:cNvPr>
          <p:cNvSpPr>
            <a:spLocks noGrp="1"/>
          </p:cNvSpPr>
          <p:nvPr>
            <p:ph type="title"/>
          </p:nvPr>
        </p:nvSpPr>
        <p:spPr/>
        <p:txBody>
          <a:bodyPr>
            <a:normAutofit fontScale="90000"/>
          </a:bodyPr>
          <a:lstStyle/>
          <a:p>
            <a:r>
              <a:rPr lang="en-US" sz="6000" b="1" dirty="0"/>
              <a:t>IV. LET JESUS BE THE ULTIMATE REASON OF YOUR CHRISTMAS.</a:t>
            </a:r>
            <a:endParaRPr lang="en-PH" sz="6000" b="1" dirty="0"/>
          </a:p>
        </p:txBody>
      </p:sp>
      <p:sp>
        <p:nvSpPr>
          <p:cNvPr id="3" name="Content Placeholder 2">
            <a:extLst>
              <a:ext uri="{FF2B5EF4-FFF2-40B4-BE49-F238E27FC236}">
                <a16:creationId xmlns:a16="http://schemas.microsoft.com/office/drawing/2014/main" id="{80E07261-A802-1346-9731-E6936B643601}"/>
              </a:ext>
            </a:extLst>
          </p:cNvPr>
          <p:cNvSpPr>
            <a:spLocks noGrp="1"/>
          </p:cNvSpPr>
          <p:nvPr>
            <p:ph idx="1"/>
          </p:nvPr>
        </p:nvSpPr>
        <p:spPr>
          <a:xfrm>
            <a:off x="838200" y="2531327"/>
            <a:ext cx="10515600" cy="3645635"/>
          </a:xfrm>
        </p:spPr>
        <p:txBody>
          <a:bodyPr>
            <a:normAutofit/>
          </a:bodyPr>
          <a:lstStyle/>
          <a:p>
            <a:r>
              <a:rPr lang="en-US" sz="4400" dirty="0"/>
              <a:t>For Joseph and Mary</a:t>
            </a:r>
          </a:p>
          <a:p>
            <a:r>
              <a:rPr lang="en-US" sz="4400" dirty="0"/>
              <a:t>For The Magi</a:t>
            </a:r>
          </a:p>
          <a:p>
            <a:r>
              <a:rPr lang="en-US" sz="4400" dirty="0"/>
              <a:t>For the Shepherds</a:t>
            </a:r>
          </a:p>
          <a:p>
            <a:pPr marL="0" indent="0">
              <a:buNone/>
            </a:pPr>
            <a:endParaRPr lang="en-PH" sz="4400" dirty="0"/>
          </a:p>
        </p:txBody>
      </p:sp>
    </p:spTree>
    <p:extLst>
      <p:ext uri="{BB962C8B-B14F-4D97-AF65-F5344CB8AC3E}">
        <p14:creationId xmlns:p14="http://schemas.microsoft.com/office/powerpoint/2010/main" val="567769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29476-9C55-81F7-9099-6B672373D7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898F73-3A90-7C46-565E-0A909864CE74}"/>
              </a:ext>
            </a:extLst>
          </p:cNvPr>
          <p:cNvSpPr>
            <a:spLocks noGrp="1"/>
          </p:cNvSpPr>
          <p:nvPr>
            <p:ph type="title"/>
          </p:nvPr>
        </p:nvSpPr>
        <p:spPr/>
        <p:txBody>
          <a:bodyPr>
            <a:normAutofit/>
          </a:bodyPr>
          <a:lstStyle/>
          <a:p>
            <a:r>
              <a:rPr lang="en-US" sz="6000" b="1" dirty="0"/>
              <a:t>CONCLUSION</a:t>
            </a:r>
            <a:endParaRPr lang="en-PH" sz="6000" b="1" dirty="0"/>
          </a:p>
        </p:txBody>
      </p:sp>
      <p:sp>
        <p:nvSpPr>
          <p:cNvPr id="3" name="Content Placeholder 2">
            <a:extLst>
              <a:ext uri="{FF2B5EF4-FFF2-40B4-BE49-F238E27FC236}">
                <a16:creationId xmlns:a16="http://schemas.microsoft.com/office/drawing/2014/main" id="{D02B1907-A121-413D-3AE8-17D711E3C266}"/>
              </a:ext>
            </a:extLst>
          </p:cNvPr>
          <p:cNvSpPr>
            <a:spLocks noGrp="1"/>
          </p:cNvSpPr>
          <p:nvPr>
            <p:ph idx="1"/>
          </p:nvPr>
        </p:nvSpPr>
        <p:spPr>
          <a:xfrm>
            <a:off x="479501" y="1690687"/>
            <a:ext cx="11251581" cy="4802188"/>
          </a:xfrm>
        </p:spPr>
        <p:txBody>
          <a:bodyPr>
            <a:normAutofit lnSpcReduction="10000"/>
          </a:bodyPr>
          <a:lstStyle/>
          <a:p>
            <a:pPr marL="0" indent="0">
              <a:buNone/>
            </a:pPr>
            <a:r>
              <a:rPr lang="en-US" sz="4800" dirty="0"/>
              <a:t>As the year ends, you and I must invite Jesus, to become part of your life. If you do that, then you will indeed have a </a:t>
            </a:r>
          </a:p>
          <a:p>
            <a:pPr marL="0" indent="0">
              <a:buNone/>
            </a:pPr>
            <a:r>
              <a:rPr lang="en-US" sz="4800" u="sng" dirty="0"/>
              <a:t>Merry Christmas</a:t>
            </a:r>
            <a:r>
              <a:rPr lang="en-US" sz="4800" dirty="0"/>
              <a:t>. We should rejoice and celebrate the birthday of </a:t>
            </a:r>
            <a:r>
              <a:rPr lang="en-US" sz="5400" b="1" u="sng" dirty="0">
                <a:solidFill>
                  <a:srgbClr val="FF0000"/>
                </a:solidFill>
              </a:rPr>
              <a:t>Jesus</a:t>
            </a:r>
            <a:r>
              <a:rPr lang="en-US" sz="4800" b="1" u="sng" dirty="0">
                <a:solidFill>
                  <a:srgbClr val="FF0000"/>
                </a:solidFill>
              </a:rPr>
              <a:t> </a:t>
            </a:r>
            <a:r>
              <a:rPr lang="en-US" sz="4800" dirty="0"/>
              <a:t>with both hands folding close to our hearts and praying that He will continue to bless us.</a:t>
            </a:r>
            <a:endParaRPr lang="en-PH" sz="4800" dirty="0"/>
          </a:p>
        </p:txBody>
      </p:sp>
    </p:spTree>
    <p:extLst>
      <p:ext uri="{BB962C8B-B14F-4D97-AF65-F5344CB8AC3E}">
        <p14:creationId xmlns:p14="http://schemas.microsoft.com/office/powerpoint/2010/main" val="22626378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311</TotalTime>
  <Words>291</Words>
  <Application>Microsoft Office PowerPoint</Application>
  <PresentationFormat>Widescreen</PresentationFormat>
  <Paragraphs>21</Paragraphs>
  <Slides>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Aptos</vt:lpstr>
      <vt:lpstr>Aptos Display</vt:lpstr>
      <vt:lpstr>Arial</vt:lpstr>
      <vt:lpstr>Office Theme</vt:lpstr>
      <vt:lpstr>HOW DO YOU CELEBRATE YOUR  CHRISTMAS ?   Luke 2:8-14 Ptr. Rod Lago</vt:lpstr>
      <vt:lpstr>PowerPoint Presentation</vt:lpstr>
      <vt:lpstr>PowerPoint Presentation</vt:lpstr>
      <vt:lpstr>I. BE A BLESSING TO OTHERS.</vt:lpstr>
      <vt:lpstr>PowerPoint Presentation</vt:lpstr>
      <vt:lpstr>II. FORGIVE AND MOVE ON.</vt:lpstr>
      <vt:lpstr>III. FIND HOPE, LOVE, AND REJOICE.</vt:lpstr>
      <vt:lpstr>IV. LET JESUS BE THE ULTIMATE REASON OF YOUR CHRISTMAS.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joan ruth lago</dc:creator>
  <cp:lastModifiedBy>joan ruth lago</cp:lastModifiedBy>
  <cp:revision>10</cp:revision>
  <dcterms:created xsi:type="dcterms:W3CDTF">2025-12-07T02:27:59Z</dcterms:created>
  <dcterms:modified xsi:type="dcterms:W3CDTF">2025-12-07T07:39:27Z</dcterms:modified>
</cp:coreProperties>
</file>